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0691813" cy="15119350"/>
  <p:notesSz cx="6888163" cy="100187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D33F"/>
    <a:srgbClr val="4B4A4A"/>
    <a:srgbClr val="3F4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1192" y="-1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860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351" y="0"/>
            <a:ext cx="6594262" cy="4992675"/>
          </a:xfrm>
          <a:prstGeom prst="rect">
            <a:avLst/>
          </a:prstGeom>
        </p:spPr>
      </p:pic>
      <p:sp>
        <p:nvSpPr>
          <p:cNvPr id="14" name="Abgerundetes Rechteck 13"/>
          <p:cNvSpPr/>
          <p:nvPr userDrawn="1"/>
        </p:nvSpPr>
        <p:spPr>
          <a:xfrm>
            <a:off x="1025524" y="10322729"/>
            <a:ext cx="8640763" cy="1847850"/>
          </a:xfrm>
          <a:prstGeom prst="roundRect">
            <a:avLst/>
          </a:prstGeom>
          <a:solidFill>
            <a:srgbClr val="B2D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 userDrawn="1"/>
        </p:nvSpPr>
        <p:spPr>
          <a:xfrm>
            <a:off x="945314" y="12862514"/>
            <a:ext cx="2757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Gefördert durch:</a:t>
            </a:r>
          </a:p>
        </p:txBody>
      </p:sp>
      <p:sp>
        <p:nvSpPr>
          <p:cNvPr id="6" name="Textfeld 5"/>
          <p:cNvSpPr txBox="1"/>
          <p:nvPr userDrawn="1"/>
        </p:nvSpPr>
        <p:spPr>
          <a:xfrm>
            <a:off x="4814307" y="12862514"/>
            <a:ext cx="2757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In Kooperation mit:</a:t>
            </a:r>
          </a:p>
        </p:txBody>
      </p:sp>
    </p:spTree>
    <p:extLst>
      <p:ext uri="{BB962C8B-B14F-4D97-AF65-F5344CB8AC3E}">
        <p14:creationId xmlns:p14="http://schemas.microsoft.com/office/powerpoint/2010/main" val="500924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762" userDrawn="1">
          <p15:clr>
            <a:srgbClr val="F26B43"/>
          </p15:clr>
        </p15:guide>
        <p15:guide id="2" pos="646" userDrawn="1">
          <p15:clr>
            <a:srgbClr val="F26B43"/>
          </p15:clr>
        </p15:guide>
        <p15:guide id="3" pos="608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059655" y="5000848"/>
            <a:ext cx="859631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b="1" dirty="0">
                <a:solidFill>
                  <a:srgbClr val="3F4FBF"/>
                </a:solidFill>
                <a:latin typeface="Century Gothic" panose="020B0502020202020204" pitchFamily="34" charset="0"/>
              </a:rPr>
              <a:t>Fit im Quartier – Bewegung &amp; Begegnung im Park Porz-Mitte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041027" y="6624898"/>
            <a:ext cx="85725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b="1" dirty="0">
                <a:solidFill>
                  <a:srgbClr val="4B4A4A"/>
                </a:solidFill>
                <a:latin typeface="Century Gothic" panose="020B0502020202020204" pitchFamily="34" charset="0"/>
              </a:rPr>
              <a:t>Stuhlgymnastik 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047750" y="8894344"/>
            <a:ext cx="8572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dirty="0">
                <a:solidFill>
                  <a:srgbClr val="4B4A4A"/>
                </a:solidFill>
                <a:latin typeface="Century Gothic" panose="020B0502020202020204" pitchFamily="34" charset="0"/>
              </a:rPr>
              <a:t>Zielgruppe: Senior*innen</a:t>
            </a:r>
          </a:p>
          <a:p>
            <a:r>
              <a:rPr lang="de-DE" sz="3600" b="1" dirty="0">
                <a:solidFill>
                  <a:srgbClr val="4B4A4A"/>
                </a:solidFill>
                <a:latin typeface="Century Gothic" panose="020B0502020202020204" pitchFamily="34" charset="0"/>
              </a:rPr>
              <a:t>Das Angebot ist kostenfrei.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1041027" y="7890661"/>
            <a:ext cx="94784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b="1" dirty="0">
                <a:solidFill>
                  <a:srgbClr val="4B4A4A"/>
                </a:solidFill>
                <a:latin typeface="Century Gothic" panose="020B0502020202020204" pitchFamily="34" charset="0"/>
              </a:rPr>
              <a:t>Nur mit Anmeldung: 0178 9338613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1284788" y="10486663"/>
            <a:ext cx="8359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Jeden Dienstag von Mai - Oktober 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1284788" y="11194549"/>
            <a:ext cx="57038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16:30 – 17:30 Uhr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C1534E1D-41C1-41B2-86A5-DE68BD477B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3402" y="13812171"/>
            <a:ext cx="1296000" cy="972000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9D3917C0-B8AA-4C22-93B4-DE2800F8A3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1651" y="13928839"/>
            <a:ext cx="1882349" cy="806721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6093E4B2-C066-4491-9B24-F2086CB2D7B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49" y="12335360"/>
            <a:ext cx="8565778" cy="1390879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5716EFDC-9819-48BA-B126-FB5030881AD5}"/>
              </a:ext>
            </a:extLst>
          </p:cNvPr>
          <p:cNvSpPr txBox="1"/>
          <p:nvPr/>
        </p:nvSpPr>
        <p:spPr>
          <a:xfrm>
            <a:off x="884463" y="13928839"/>
            <a:ext cx="3638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In Kooperation mit:</a:t>
            </a:r>
          </a:p>
        </p:txBody>
      </p:sp>
    </p:spTree>
    <p:extLst>
      <p:ext uri="{BB962C8B-B14F-4D97-AF65-F5344CB8AC3E}">
        <p14:creationId xmlns:p14="http://schemas.microsoft.com/office/powerpoint/2010/main" val="3401590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2cb0d5d-a85a-468b-9544-92531cbd18c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7BA6417A0D8434FB32EAE5AE758DF89" ma:contentTypeVersion="12" ma:contentTypeDescription="Ein neues Dokument erstellen." ma:contentTypeScope="" ma:versionID="b141603ec25dea8f00678fd4e7163372">
  <xsd:schema xmlns:xsd="http://www.w3.org/2001/XMLSchema" xmlns:xs="http://www.w3.org/2001/XMLSchema" xmlns:p="http://schemas.microsoft.com/office/2006/metadata/properties" xmlns:ns2="c2cb0d5d-a85a-468b-9544-92531cbd18c9" targetNamespace="http://schemas.microsoft.com/office/2006/metadata/properties" ma:root="true" ma:fieldsID="deab154e99ce53a598589f9ec1b7382f" ns2:_="">
    <xsd:import namespace="c2cb0d5d-a85a-468b-9544-92531cbd18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cb0d5d-a85a-468b-9544-92531cbd18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5cd16747-77c6-404c-8e72-4ce3f1b06c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498B052-02BC-430A-AB4C-867CE51426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E20767-D7D8-41F4-ACF0-9659BE4B745B}">
  <ds:schemaRefs>
    <ds:schemaRef ds:uri="http://schemas.microsoft.com/office/2006/documentManagement/types"/>
    <ds:schemaRef ds:uri="c2cb0d5d-a85a-468b-9544-92531cbd18c9"/>
    <ds:schemaRef ds:uri="http://purl.org/dc/elements/1.1/"/>
    <ds:schemaRef ds:uri="http://schemas.microsoft.com/office/2006/metadata/propertie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97234EF-9941-436F-B05A-9442F3D1FD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cb0d5d-a85a-468b-9544-92531cbd18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41</Words>
  <Application>Microsoft Office PowerPoint</Application>
  <PresentationFormat>Benutzerdefiniert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imaniura</dc:creator>
  <cp:lastModifiedBy>Bagnu Yazici</cp:lastModifiedBy>
  <cp:revision>10</cp:revision>
  <cp:lastPrinted>2026-06-03T13:29:23Z</cp:lastPrinted>
  <dcterms:created xsi:type="dcterms:W3CDTF">2025-06-03T13:08:45Z</dcterms:created>
  <dcterms:modified xsi:type="dcterms:W3CDTF">2026-06-05T13:05:34Z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0x010100D7BA6417A0D8434FB32EAE5AE758DF89</vt:lpwstr>
  </property>
</Properties>
</file>